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Myriam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cbd22de93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cbd22de93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●"/>
            </a:pPr>
            <a:r>
              <a:rPr lang="en-GB" sz="1500">
                <a:solidFill>
                  <a:srgbClr val="0000FF"/>
                </a:solidFill>
              </a:rPr>
              <a:t>Myriam</a:t>
            </a:r>
            <a:endParaRPr sz="15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e65c335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e65c335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●"/>
            </a:pPr>
            <a:r>
              <a:rPr lang="en-GB" sz="1500">
                <a:solidFill>
                  <a:srgbClr val="0000FF"/>
                </a:solidFill>
              </a:rPr>
              <a:t>Myriam</a:t>
            </a:r>
            <a:endParaRPr sz="15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0311651c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0311651c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●"/>
            </a:pPr>
            <a:r>
              <a:rPr lang="en-GB" sz="1500">
                <a:solidFill>
                  <a:srgbClr val="0000FF"/>
                </a:solidFill>
              </a:rPr>
              <a:t>Myriam</a:t>
            </a:r>
            <a:endParaRPr sz="15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0311651c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0311651c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●"/>
            </a:pPr>
            <a:r>
              <a:rPr lang="en-GB" sz="1500">
                <a:solidFill>
                  <a:srgbClr val="0000FF"/>
                </a:solidFill>
              </a:rPr>
              <a:t>Rachel</a:t>
            </a:r>
            <a:endParaRPr sz="1500">
              <a:solidFill>
                <a:srgbClr val="0000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○"/>
            </a:pPr>
            <a:r>
              <a:rPr lang="en-GB" sz="1500">
                <a:solidFill>
                  <a:srgbClr val="0000FF"/>
                </a:solidFill>
              </a:rPr>
              <a:t>Moving to React, work out components, some could be common to more than one page</a:t>
            </a:r>
            <a:endParaRPr sz="1500">
              <a:solidFill>
                <a:srgbClr val="0000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○"/>
            </a:pPr>
            <a:r>
              <a:rPr lang="en-GB" sz="1500">
                <a:solidFill>
                  <a:srgbClr val="0000FF"/>
                </a:solidFill>
              </a:rPr>
              <a:t>Decided on React bootstrap as a framework as a </a:t>
            </a:r>
            <a:r>
              <a:rPr lang="en-GB" sz="1500">
                <a:solidFill>
                  <a:srgbClr val="0000FF"/>
                </a:solidFill>
              </a:rPr>
              <a:t>natural</a:t>
            </a:r>
            <a:r>
              <a:rPr lang="en-GB" sz="1500">
                <a:solidFill>
                  <a:srgbClr val="0000FF"/>
                </a:solidFill>
              </a:rPr>
              <a:t> transition from bootstrap static</a:t>
            </a:r>
            <a:endParaRPr sz="1500">
              <a:solidFill>
                <a:srgbClr val="0000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○"/>
            </a:pPr>
            <a:r>
              <a:rPr lang="en-GB" sz="1500">
                <a:solidFill>
                  <a:srgbClr val="0000FF"/>
                </a:solidFill>
              </a:rPr>
              <a:t>Also started to </a:t>
            </a:r>
            <a:r>
              <a:rPr lang="en-GB" sz="1500">
                <a:solidFill>
                  <a:srgbClr val="0000FF"/>
                </a:solidFill>
              </a:rPr>
              <a:t>work with state and props, using hard-coded data to start </a:t>
            </a:r>
            <a:endParaRPr sz="1500">
              <a:solidFill>
                <a:srgbClr val="0000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○"/>
            </a:pPr>
            <a:r>
              <a:rPr lang="en-GB" sz="1500">
                <a:solidFill>
                  <a:srgbClr val="0000FF"/>
                </a:solidFill>
              </a:rPr>
              <a:t>Working on responsiveness &amp; accessibility, e.g. changed color of the buttons to have a higher contrast between text &amp; background </a:t>
            </a:r>
            <a:endParaRPr sz="15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cbc927c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cbc927c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FF"/>
                </a:solidFill>
              </a:rPr>
              <a:t>Introduction: Alun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FF"/>
                </a:solidFill>
              </a:rPr>
              <a:t>Pages: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-GB" sz="1400">
                <a:solidFill>
                  <a:srgbClr val="0000FF"/>
                </a:solidFill>
              </a:rPr>
              <a:t>Registration/ Welcome Page: Myriam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-GB" sz="1400">
                <a:solidFill>
                  <a:srgbClr val="0000FF"/>
                </a:solidFill>
              </a:rPr>
              <a:t>Weather Page: Rachel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-GB" sz="1400">
                <a:solidFill>
                  <a:srgbClr val="0000FF"/>
                </a:solidFill>
              </a:rPr>
              <a:t>My Walks: Rana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-GB" sz="1400">
                <a:solidFill>
                  <a:srgbClr val="0000FF"/>
                </a:solidFill>
              </a:rPr>
              <a:t>Individual Walk: Alun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f293cd3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f293cd3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FF"/>
                </a:solidFill>
              </a:rPr>
              <a:t>Rana</a:t>
            </a:r>
            <a:endParaRPr sz="14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cbc927c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cbc927c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cbd22d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cbd22d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-GB" sz="1400">
                <a:solidFill>
                  <a:srgbClr val="0000FF"/>
                </a:solidFill>
              </a:rPr>
              <a:t>Myriam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-GB" sz="1400">
                <a:solidFill>
                  <a:srgbClr val="0000FF"/>
                </a:solidFill>
              </a:rPr>
              <a:t>Alun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-GB" sz="1400">
                <a:solidFill>
                  <a:srgbClr val="0000FF"/>
                </a:solidFill>
              </a:rPr>
              <a:t>Rana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-GB" sz="1400">
                <a:solidFill>
                  <a:srgbClr val="0000FF"/>
                </a:solidFill>
              </a:rPr>
              <a:t>Rachel</a:t>
            </a:r>
            <a:endParaRPr sz="14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cbd22dd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cbd22dd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00FF"/>
                </a:solidFill>
              </a:rPr>
              <a:t>Myriam</a:t>
            </a:r>
            <a:endParaRPr sz="22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cbc927c5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cbc927c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●"/>
            </a:pPr>
            <a:r>
              <a:rPr lang="en-GB" sz="1500">
                <a:solidFill>
                  <a:srgbClr val="0000FF"/>
                </a:solidFill>
              </a:rPr>
              <a:t>Myriam</a:t>
            </a:r>
            <a:endParaRPr sz="15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Team Health and Well-being / Rana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Tools and Configurations [Github, Eslint,..] / Alun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Wireframes / Rachel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Prototype / Rachel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Static Frontend / Myriam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React Frontend [Demo] / run it on (Alun) machine</a:t>
            </a:r>
            <a:endParaRPr sz="18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GB" sz="1400">
                <a:solidFill>
                  <a:srgbClr val="595959"/>
                </a:solidFill>
              </a:rPr>
              <a:t>Components and styles [Rachel]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GB" sz="1400">
                <a:solidFill>
                  <a:srgbClr val="595959"/>
                </a:solidFill>
              </a:rPr>
              <a:t>The Pages [each to speak about the page they’ve developed]</a:t>
            </a:r>
            <a:endParaRPr sz="14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Next Sprint [Security, ..]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Q &amp; A</a:t>
            </a:r>
            <a:endParaRPr sz="15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cbd22dd9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cbd22dd9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FF"/>
                </a:solidFill>
              </a:rPr>
              <a:t>Rana</a:t>
            </a:r>
            <a:endParaRPr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cbc927c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cbc927c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Alun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f2eb5d1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f2eb5d1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Alun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cbd22dd9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cbd22dd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en-GB" sz="1700">
                <a:solidFill>
                  <a:srgbClr val="0000FF"/>
                </a:solidFill>
              </a:rPr>
              <a:t>Rachel</a:t>
            </a:r>
            <a:endParaRPr sz="1700">
              <a:solidFill>
                <a:srgbClr val="0000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○"/>
            </a:pPr>
            <a:r>
              <a:rPr lang="en-GB" sz="1700">
                <a:solidFill>
                  <a:srgbClr val="0000FF"/>
                </a:solidFill>
              </a:rPr>
              <a:t>At end of last sprint couple of basic wireframes</a:t>
            </a:r>
            <a:endParaRPr sz="1700">
              <a:solidFill>
                <a:srgbClr val="0000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○"/>
            </a:pPr>
            <a:r>
              <a:rPr lang="en-GB" sz="1700">
                <a:solidFill>
                  <a:srgbClr val="0000FF"/>
                </a:solidFill>
              </a:rPr>
              <a:t>Next, put the diagrams together to work out the flow of the screens &amp; a rough idea of buttons, etc</a:t>
            </a:r>
            <a:endParaRPr sz="1700">
              <a:solidFill>
                <a:srgbClr val="0000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○"/>
            </a:pPr>
            <a:r>
              <a:rPr lang="en-GB" sz="1700">
                <a:solidFill>
                  <a:srgbClr val="0000FF"/>
                </a:solidFill>
              </a:rPr>
              <a:t>The second version is </a:t>
            </a:r>
            <a:r>
              <a:rPr lang="en-GB" sz="1700">
                <a:solidFill>
                  <a:srgbClr val="0000FF"/>
                </a:solidFill>
              </a:rPr>
              <a:t>after we looked at the first one and had a discussion, so you can see some of the screens have merged</a:t>
            </a:r>
            <a:endParaRPr sz="1700">
              <a:solidFill>
                <a:srgbClr val="0000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○"/>
            </a:pPr>
            <a:r>
              <a:rPr lang="en-GB" sz="1700">
                <a:solidFill>
                  <a:srgbClr val="0000FF"/>
                </a:solidFill>
              </a:rPr>
              <a:t>We are finding it is an </a:t>
            </a:r>
            <a:r>
              <a:rPr lang="en-GB" sz="1700">
                <a:solidFill>
                  <a:srgbClr val="0000FF"/>
                </a:solidFill>
              </a:rPr>
              <a:t>ongoing</a:t>
            </a:r>
            <a:r>
              <a:rPr lang="en-GB" sz="1700">
                <a:solidFill>
                  <a:srgbClr val="0000FF"/>
                </a:solidFill>
              </a:rPr>
              <a:t> process to refine them</a:t>
            </a:r>
            <a:endParaRPr sz="1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01a0c548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01a0c54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en-GB" sz="1700">
                <a:solidFill>
                  <a:srgbClr val="0000FF"/>
                </a:solidFill>
              </a:rPr>
              <a:t>Rachel</a:t>
            </a:r>
            <a:r>
              <a:rPr lang="en-GB" sz="1700">
                <a:solidFill>
                  <a:srgbClr val="0000FF"/>
                </a:solidFill>
              </a:rPr>
              <a:t> 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en-GB" sz="1700">
                <a:solidFill>
                  <a:srgbClr val="0000FF"/>
                </a:solidFill>
              </a:rPr>
              <a:t>These slides show the progress of our prototype.</a:t>
            </a:r>
            <a:endParaRPr sz="1700"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Char char="●"/>
            </a:pPr>
            <a:r>
              <a:rPr lang="en-GB" sz="1700">
                <a:solidFill>
                  <a:srgbClr val="0000FF"/>
                </a:solidFill>
              </a:rPr>
              <a:t>We were trying out different colours and progressed towards the simple blue &amp; white for clarity</a:t>
            </a:r>
            <a:endParaRPr sz="17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B4A7D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77725" y="209475"/>
            <a:ext cx="8654400" cy="467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Project Sunshine</a:t>
            </a:r>
            <a:endParaRPr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50175"/>
            <a:ext cx="1319075" cy="13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Frontend styling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450" y="2128100"/>
            <a:ext cx="1615001" cy="14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650" y="1017725"/>
            <a:ext cx="2265651" cy="13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00" y="2965250"/>
            <a:ext cx="2265650" cy="165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9075" y="1017725"/>
            <a:ext cx="2050801" cy="12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416125"/>
            <a:ext cx="3805557" cy="22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Our static frontend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206969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350" y="1170125"/>
            <a:ext cx="222885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2445" y="1170125"/>
            <a:ext cx="207372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6">
            <a:alphaModFix/>
          </a:blip>
          <a:srcRect b="-3680" l="0" r="0" t="0"/>
          <a:stretch/>
        </p:blipFill>
        <p:spPr>
          <a:xfrm>
            <a:off x="2190750" y="1207025"/>
            <a:ext cx="2228850" cy="3961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From a static-frontend to a Progressive frontend 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316950" y="1017725"/>
            <a:ext cx="85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50" y="1485825"/>
            <a:ext cx="7381311" cy="33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From a static-frontend to a UI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316950" y="1017725"/>
            <a:ext cx="85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25" y="1017725"/>
            <a:ext cx="6458922" cy="33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197" y="2825375"/>
            <a:ext cx="2013953" cy="175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244800" y="232800"/>
            <a:ext cx="8654400" cy="467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Demo</a:t>
            </a:r>
            <a:endParaRPr b="1" sz="2650">
              <a:solidFill>
                <a:srgbClr val="351C75"/>
              </a:solidFill>
            </a:endParaRPr>
          </a:p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657725" y="1533475"/>
            <a:ext cx="7761300" cy="25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More Frontend ..?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Data Structure ..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Backend ..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APIs, Security ..?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Online vs Offline ..?</a:t>
            </a:r>
            <a:endParaRPr sz="2000"/>
          </a:p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475" y="-53425"/>
            <a:ext cx="4416725" cy="52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Next Sprint</a:t>
            </a:r>
            <a:endParaRPr b="1" sz="2650"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891850" y="902225"/>
            <a:ext cx="29307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Thanks </a:t>
            </a:r>
            <a:endParaRPr b="1">
              <a:solidFill>
                <a:srgbClr val="351C7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for </a:t>
            </a:r>
            <a:endParaRPr b="1">
              <a:solidFill>
                <a:srgbClr val="351C7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listening</a:t>
            </a:r>
            <a:r>
              <a:rPr b="1" lang="en-GB">
                <a:solidFill>
                  <a:srgbClr val="351C75"/>
                </a:solidFill>
              </a:rPr>
              <a:t> ..</a:t>
            </a:r>
            <a:endParaRPr b="1">
              <a:solidFill>
                <a:srgbClr val="351C7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51C7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Any</a:t>
            </a:r>
            <a:endParaRPr b="1">
              <a:solidFill>
                <a:srgbClr val="351C7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 questions? 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83" name="Google Shape;18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377" y="0"/>
            <a:ext cx="46476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77725" y="209475"/>
            <a:ext cx="8654400" cy="467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620">
                <a:solidFill>
                  <a:srgbClr val="351C75"/>
                </a:solidFill>
                <a:latin typeface="Verdana"/>
                <a:ea typeface="Verdana"/>
                <a:cs typeface="Verdana"/>
                <a:sym typeface="Verdana"/>
              </a:rPr>
              <a:t>The Team</a:t>
            </a:r>
            <a:endParaRPr b="1" sz="2620">
              <a:solidFill>
                <a:srgbClr val="351C7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63100"/>
            <a:ext cx="85206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 u="sng"/>
              <a:t>Principal Agile Project Manager</a:t>
            </a:r>
            <a:r>
              <a:rPr lang="en-GB"/>
              <a:t>: Rana Alqrenawi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u="sng"/>
              <a:t>Frontend </a:t>
            </a:r>
            <a:r>
              <a:rPr lang="en-GB"/>
              <a:t>:</a:t>
            </a:r>
            <a:br>
              <a:rPr lang="en-GB"/>
            </a:br>
            <a:r>
              <a:rPr lang="en-GB"/>
              <a:t>Rachel </a:t>
            </a:r>
            <a:r>
              <a:rPr lang="en-GB"/>
              <a:t>Chenery &amp; Myriam Thursch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u="sng"/>
              <a:t>Backend</a:t>
            </a:r>
            <a:br>
              <a:rPr lang="en-GB"/>
            </a:br>
            <a:r>
              <a:rPr lang="en-GB"/>
              <a:t>Alun Groome &amp; Rana Alqrenawi</a:t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76175" y="43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Project Sunshine Brief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64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524" lvl="0" marL="1524" marR="170223" rtl="0" algn="ctr">
              <a:lnSpc>
                <a:spcPct val="109956"/>
              </a:lnSpc>
              <a:spcBef>
                <a:spcPts val="184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" lvl="0" marL="1524" marR="170223" rtl="0" algn="ctr">
              <a:lnSpc>
                <a:spcPct val="109956"/>
              </a:lnSpc>
              <a:spcBef>
                <a:spcPts val="184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" lvl="0" marL="1524" marR="170223" rtl="0" algn="ctr">
              <a:lnSpc>
                <a:spcPct val="109956"/>
              </a:lnSpc>
              <a:spcBef>
                <a:spcPts val="184"/>
              </a:spcBef>
              <a:spcAft>
                <a:spcPts val="0"/>
              </a:spcAft>
              <a:buNone/>
            </a:pPr>
            <a:r>
              <a:rPr i="1"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develop a web app that can advise on the best time and way to maximise sunshine on  your daily walking</a:t>
            </a: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" lvl="0" marL="1524" marR="170223" rtl="0" algn="ctr">
              <a:lnSpc>
                <a:spcPct val="109956"/>
              </a:lnSpc>
              <a:spcBef>
                <a:spcPts val="184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" lvl="0" marL="1524" marR="170223" rtl="0" algn="ctr">
              <a:lnSpc>
                <a:spcPct val="109956"/>
              </a:lnSpc>
              <a:spcBef>
                <a:spcPts val="184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" lvl="0" marL="1524" marR="170223" rtl="0" algn="l">
              <a:lnSpc>
                <a:spcPct val="109956"/>
              </a:lnSpc>
              <a:spcBef>
                <a:spcPts val="18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Client: Zühlke Manchester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77725" y="209475"/>
            <a:ext cx="8654400" cy="467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244800" y="256023"/>
            <a:ext cx="8654400" cy="467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Sprint Goals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0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Team Health and Well-being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Tools and </a:t>
            </a:r>
            <a:r>
              <a:rPr lang="en-GB"/>
              <a:t>Configurations</a:t>
            </a:r>
            <a:r>
              <a:rPr lang="en-GB"/>
              <a:t> [Github, Eslint,..]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Wireframes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Prototype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Static Frontend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React </a:t>
            </a:r>
            <a:r>
              <a:rPr lang="en-GB"/>
              <a:t>Frontend [Demo]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Next Sprint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 &amp; A</a:t>
            </a:r>
            <a:endParaRPr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 flipH="1">
            <a:off x="288475" y="956400"/>
            <a:ext cx="1936800" cy="3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Team Health </a:t>
            </a:r>
            <a:endParaRPr b="1">
              <a:solidFill>
                <a:srgbClr val="351C75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and C</a:t>
            </a:r>
            <a:r>
              <a:rPr b="1" lang="en-GB">
                <a:solidFill>
                  <a:srgbClr val="351C75"/>
                </a:solidFill>
              </a:rPr>
              <a:t>ohesion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921" y="0"/>
            <a:ext cx="6683079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Software Development Tools &amp; Rules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865325"/>
            <a:ext cx="8520600" cy="3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GiHub</a:t>
            </a:r>
            <a:endParaRPr b="1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GB"/>
              <a:t>Version control code repository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GB"/>
              <a:t>Repository Rules</a:t>
            </a:r>
            <a:endParaRPr b="1"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n-GB"/>
              <a:t>Change Type Categorization</a:t>
            </a:r>
            <a:endParaRPr b="1"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FEAT: The new feature you're adding to a particular application</a:t>
            </a:r>
            <a:endParaRPr b="1"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FIX: A bug fix</a:t>
            </a:r>
            <a:endParaRPr b="1"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STYLE: Feature and updates related to styling</a:t>
            </a:r>
            <a:endParaRPr b="1"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REFACTOR: Refactoring a specific section of the codebase</a:t>
            </a:r>
            <a:endParaRPr b="1"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TEST: Everything related to testing</a:t>
            </a:r>
            <a:endParaRPr b="1"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DOCS: Everything related to documentation</a:t>
            </a:r>
            <a:endParaRPr b="1"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n-GB"/>
              <a:t>Branch Creation</a:t>
            </a:r>
            <a:endParaRPr b="1"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n-GB"/>
              <a:t>Merging Changes to Main Branch</a:t>
            </a:r>
            <a:endParaRPr b="1"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Issue faced in the project</a:t>
            </a:r>
            <a:endParaRPr b="1"/>
          </a:p>
          <a:p>
            <a:pPr indent="-297497" lvl="4" marL="22860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GB"/>
              <a:t>Time</a:t>
            </a:r>
            <a:endParaRPr b="1"/>
          </a:p>
          <a:p>
            <a:pPr indent="-297497" lvl="4" marL="22860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GB"/>
              <a:t>Merge Conflicts</a:t>
            </a:r>
            <a:endParaRPr b="1"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n-GB"/>
              <a:t>Commit Messages</a:t>
            </a:r>
            <a:endParaRPr b="1"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Little and often</a:t>
            </a:r>
            <a:endParaRPr b="1"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Descriptive</a:t>
            </a:r>
            <a:endParaRPr b="1"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n-GB"/>
              <a:t>Branch Rules</a:t>
            </a:r>
            <a:endParaRPr b="1"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2 step review and approve</a:t>
            </a:r>
            <a:endParaRPr b="1"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No deletion of branches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Software Development Tools &amp; Rules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865325"/>
            <a:ext cx="8520600" cy="3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Coding Editors and Frameworks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Visual Studio Code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-GB"/>
              <a:t>Code formatters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-GB"/>
              <a:t>Rules</a:t>
            </a:r>
            <a:endParaRPr b="1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Format on save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ESLint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-GB"/>
              <a:t>Validates code for correctness</a:t>
            </a:r>
            <a:endParaRPr b="1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Rules</a:t>
            </a:r>
            <a:endParaRPr b="1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Semicolon</a:t>
            </a:r>
            <a:endParaRPr b="1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Quotes</a:t>
            </a:r>
            <a:endParaRPr b="1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Jsx-Quotes</a:t>
            </a:r>
            <a:endParaRPr b="1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AllowTemplateLiterals</a:t>
            </a:r>
            <a:endParaRPr b="1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Eliminates code differences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Wireframe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72458" y="4206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1630425"/>
            <a:ext cx="3758400" cy="279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725" y="1630425"/>
            <a:ext cx="3670725" cy="279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61850" y="123022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1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4856588" y="1230225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235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</a:rPr>
              <a:t>Prototype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167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950" y="958450"/>
            <a:ext cx="3429248" cy="18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175" y="958450"/>
            <a:ext cx="1041393" cy="18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5">
            <a:alphaModFix/>
          </a:blip>
          <a:srcRect b="-3380" l="0" r="0" t="3379"/>
          <a:stretch/>
        </p:blipFill>
        <p:spPr>
          <a:xfrm>
            <a:off x="837950" y="3067113"/>
            <a:ext cx="1081450" cy="186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4350" y="3099463"/>
            <a:ext cx="1000775" cy="180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0050" y="3042388"/>
            <a:ext cx="1110051" cy="191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5625" y="2980406"/>
            <a:ext cx="1146500" cy="203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1500" y="1518953"/>
            <a:ext cx="1705999" cy="292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